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y="5143500" cx="9144000"/>
  <p:notesSz cx="6858000" cy="9144000"/>
  <p:embeddedFontLst>
    <p:embeddedFont>
      <p:font typeface="Amatic SC"/>
      <p:regular r:id="rId33"/>
      <p:bold r:id="rId34"/>
    </p:embeddedFont>
    <p:embeddedFont>
      <p:font typeface="Source Code Pro"/>
      <p:regular r:id="rId35"/>
      <p:bold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AmaticSC-regular.fntdata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SourceCodePro-regular.fntdata"/><Relationship Id="rId12" Type="http://schemas.openxmlformats.org/officeDocument/2006/relationships/slide" Target="slides/slide8.xml"/><Relationship Id="rId34" Type="http://schemas.openxmlformats.org/officeDocument/2006/relationships/font" Target="fonts/AmaticSC-bold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36" Type="http://schemas.openxmlformats.org/officeDocument/2006/relationships/font" Target="fonts/SourceCodePro-bold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8000"/>
            </a:lvl1pPr>
            <a:lvl2pPr lvl="1" algn="ctr">
              <a:spcBef>
                <a:spcPts val="0"/>
              </a:spcBef>
              <a:buSzPct val="100000"/>
              <a:defRPr sz="8000"/>
            </a:lvl2pPr>
            <a:lvl3pPr lvl="2" algn="ctr">
              <a:spcBef>
                <a:spcPts val="0"/>
              </a:spcBef>
              <a:buSzPct val="100000"/>
              <a:defRPr sz="8000"/>
            </a:lvl3pPr>
            <a:lvl4pPr lvl="3" algn="ctr">
              <a:spcBef>
                <a:spcPts val="0"/>
              </a:spcBef>
              <a:buSzPct val="100000"/>
              <a:defRPr sz="8000"/>
            </a:lvl4pPr>
            <a:lvl5pPr lvl="4" algn="ctr">
              <a:spcBef>
                <a:spcPts val="0"/>
              </a:spcBef>
              <a:buSzPct val="100000"/>
              <a:defRPr sz="8000"/>
            </a:lvl5pPr>
            <a:lvl6pPr lvl="5" algn="ctr">
              <a:spcBef>
                <a:spcPts val="0"/>
              </a:spcBef>
              <a:buSzPct val="100000"/>
              <a:defRPr sz="8000"/>
            </a:lvl6pPr>
            <a:lvl7pPr lvl="6" algn="ctr">
              <a:spcBef>
                <a:spcPts val="0"/>
              </a:spcBef>
              <a:buSzPct val="100000"/>
              <a:defRPr sz="8000"/>
            </a:lvl7pPr>
            <a:lvl8pPr lvl="7" algn="ctr">
              <a:spcBef>
                <a:spcPts val="0"/>
              </a:spcBef>
              <a:buSzPct val="100000"/>
              <a:defRPr sz="8000"/>
            </a:lvl8pPr>
            <a:lvl9pPr lvl="8" algn="ctr">
              <a:spcBef>
                <a:spcPts val="0"/>
              </a:spcBef>
              <a:buSzPct val="100000"/>
              <a:defRPr sz="8000"/>
            </a:lvl9pPr>
          </a:lstStyle>
          <a:p/>
        </p:txBody>
      </p:sp>
      <p:sp>
        <p:nvSpPr>
          <p:cNvPr id="12" name="Shape 1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5" name="Shape 2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4000"/>
            </a:lvl1pPr>
            <a:lvl2pPr lvl="1">
              <a:spcBef>
                <a:spcPts val="0"/>
              </a:spcBef>
              <a:buSzPct val="100000"/>
              <a:defRPr sz="4000"/>
            </a:lvl2pPr>
            <a:lvl3pPr lvl="2">
              <a:spcBef>
                <a:spcPts val="0"/>
              </a:spcBef>
              <a:buSzPct val="100000"/>
              <a:defRPr sz="4000"/>
            </a:lvl3pPr>
            <a:lvl4pPr lvl="3">
              <a:spcBef>
                <a:spcPts val="0"/>
              </a:spcBef>
              <a:buSzPct val="100000"/>
              <a:defRPr sz="4000"/>
            </a:lvl4pPr>
            <a:lvl5pPr lvl="4">
              <a:spcBef>
                <a:spcPts val="0"/>
              </a:spcBef>
              <a:buSzPct val="100000"/>
              <a:defRPr sz="4000"/>
            </a:lvl5pPr>
            <a:lvl6pPr lvl="5">
              <a:spcBef>
                <a:spcPts val="0"/>
              </a:spcBef>
              <a:buSzPct val="100000"/>
              <a:defRPr sz="4000"/>
            </a:lvl6pPr>
            <a:lvl7pPr lvl="6">
              <a:spcBef>
                <a:spcPts val="0"/>
              </a:spcBef>
              <a:buSzPct val="100000"/>
              <a:defRPr sz="4000"/>
            </a:lvl7pPr>
            <a:lvl8pPr lvl="7">
              <a:spcBef>
                <a:spcPts val="0"/>
              </a:spcBef>
              <a:buSzPct val="100000"/>
              <a:defRPr sz="4000"/>
            </a:lvl8pPr>
            <a:lvl9pPr lvl="8">
              <a:spcBef>
                <a:spcPts val="0"/>
              </a:spcBef>
              <a:buSzPct val="100000"/>
              <a:defRPr sz="4000"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8" name="Shape 3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" name="Shape 3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400"/>
            </a:lvl1pPr>
            <a:lvl2pPr lvl="1" algn="ctr">
              <a:spcBef>
                <a:spcPts val="0"/>
              </a:spcBef>
              <a:buSzPct val="100000"/>
              <a:defRPr sz="5400"/>
            </a:lvl2pPr>
            <a:lvl3pPr lvl="2" algn="ctr">
              <a:spcBef>
                <a:spcPts val="0"/>
              </a:spcBef>
              <a:buSzPct val="100000"/>
              <a:defRPr sz="5400"/>
            </a:lvl3pPr>
            <a:lvl4pPr lvl="3" algn="ctr">
              <a:spcBef>
                <a:spcPts val="0"/>
              </a:spcBef>
              <a:buSzPct val="100000"/>
              <a:defRPr sz="5400"/>
            </a:lvl4pPr>
            <a:lvl5pPr lvl="4" algn="ctr">
              <a:spcBef>
                <a:spcPts val="0"/>
              </a:spcBef>
              <a:buSzPct val="100000"/>
              <a:defRPr sz="5400"/>
            </a:lvl5pPr>
            <a:lvl6pPr lvl="5" algn="ctr">
              <a:spcBef>
                <a:spcPts val="0"/>
              </a:spcBef>
              <a:buSzPct val="100000"/>
              <a:defRPr sz="5400"/>
            </a:lvl6pPr>
            <a:lvl7pPr lvl="6" algn="ctr">
              <a:spcBef>
                <a:spcPts val="0"/>
              </a:spcBef>
              <a:buSzPct val="100000"/>
              <a:defRPr sz="5400"/>
            </a:lvl7pPr>
            <a:lvl8pPr lvl="7" algn="ctr">
              <a:spcBef>
                <a:spcPts val="0"/>
              </a:spcBef>
              <a:buSzPct val="100000"/>
              <a:defRPr sz="5400"/>
            </a:lvl8pPr>
            <a:lvl9pPr lvl="8" algn="ctr">
              <a:spcBef>
                <a:spcPts val="0"/>
              </a:spcBef>
              <a:buSzPct val="100000"/>
              <a:defRPr sz="5400"/>
            </a:lvl9pPr>
          </a:lstStyle>
          <a:p/>
        </p:txBody>
      </p:sp>
      <p:sp>
        <p:nvSpPr>
          <p:cNvPr id="40" name="Shape 40"/>
          <p:cNvSpPr txBox="1"/>
          <p:nvPr>
            <p:ph idx="1" type="subTitle"/>
          </p:nvPr>
        </p:nvSpPr>
        <p:spPr>
          <a:xfrm>
            <a:off x="265500" y="2845222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9pPr>
          </a:lstStyle>
          <a:p/>
        </p:txBody>
      </p:sp>
      <p:sp>
        <p:nvSpPr>
          <p:cNvPr id="41" name="Shape 4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5.jpg"/><Relationship Id="rId4" Type="http://schemas.openxmlformats.org/officeDocument/2006/relationships/image" Target="../media/image0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9.jpg"/><Relationship Id="rId4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Relationship Id="rId4" Type="http://schemas.openxmlformats.org/officeDocument/2006/relationships/image" Target="../media/image1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Relationship Id="rId4" Type="http://schemas.openxmlformats.org/officeDocument/2006/relationships/image" Target="../media/image1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Relationship Id="rId4" Type="http://schemas.openxmlformats.org/officeDocument/2006/relationships/image" Target="../media/image2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jpg"/><Relationship Id="rId4" Type="http://schemas.openxmlformats.org/officeDocument/2006/relationships/image" Target="../media/image2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jpg"/><Relationship Id="rId4" Type="http://schemas.openxmlformats.org/officeDocument/2006/relationships/image" Target="../media/image33.jpg"/><Relationship Id="rId5" Type="http://schemas.openxmlformats.org/officeDocument/2006/relationships/image" Target="../media/image2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jpg"/><Relationship Id="rId4" Type="http://schemas.openxmlformats.org/officeDocument/2006/relationships/image" Target="../media/image3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jpg"/><Relationship Id="rId4" Type="http://schemas.openxmlformats.org/officeDocument/2006/relationships/image" Target="../media/image3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jpg"/><Relationship Id="rId4" Type="http://schemas.openxmlformats.org/officeDocument/2006/relationships/image" Target="../media/image3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jpg"/><Relationship Id="rId4" Type="http://schemas.openxmlformats.org/officeDocument/2006/relationships/image" Target="../media/image4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1.jpg"/><Relationship Id="rId4" Type="http://schemas.openxmlformats.org/officeDocument/2006/relationships/image" Target="../media/image3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1.jpg"/><Relationship Id="rId4" Type="http://schemas.openxmlformats.org/officeDocument/2006/relationships/image" Target="../media/image0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4.jp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6.jpg"/><Relationship Id="rId4" Type="http://schemas.openxmlformats.org/officeDocument/2006/relationships/image" Target="../media/image0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Premier Anzac memorial scholarship 2016</a:t>
            </a:r>
          </a:p>
        </p:txBody>
      </p:sp>
      <p:sp>
        <p:nvSpPr>
          <p:cNvPr id="57" name="Shape 57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Lauren Berwick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399" y="1273099"/>
            <a:ext cx="4196701" cy="279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5006" y="1309322"/>
            <a:ext cx="4088051" cy="272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type="title"/>
          </p:nvPr>
        </p:nvSpPr>
        <p:spPr>
          <a:xfrm>
            <a:off x="3168010" y="293092"/>
            <a:ext cx="2807999" cy="755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palace of Versailles </a:t>
            </a:r>
          </a:p>
        </p:txBody>
      </p:sp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2067" y="1335772"/>
            <a:ext cx="5022498" cy="3348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050" y="1425374"/>
            <a:ext cx="4180298" cy="278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7450" y="939874"/>
            <a:ext cx="4501974" cy="3001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424" y="1041149"/>
            <a:ext cx="4290700" cy="286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2876" y="1159398"/>
            <a:ext cx="4113325" cy="274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type="title"/>
          </p:nvPr>
        </p:nvSpPr>
        <p:spPr>
          <a:xfrm>
            <a:off x="2070150" y="486875"/>
            <a:ext cx="5003700" cy="755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Lieutenant Colonel Ignatius Bertram Norris</a:t>
            </a:r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8330" y="1242580"/>
            <a:ext cx="2650849" cy="365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type="title"/>
          </p:nvPr>
        </p:nvSpPr>
        <p:spPr>
          <a:xfrm>
            <a:off x="3412566" y="604820"/>
            <a:ext cx="2808000" cy="7556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Mont st quentin</a:t>
            </a:r>
          </a:p>
        </p:txBody>
      </p:sp>
      <p:pic>
        <p:nvPicPr>
          <p:cNvPr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5030" y="1655840"/>
            <a:ext cx="4935000" cy="329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154" y="990600"/>
            <a:ext cx="4219575" cy="31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8953" y="1348887"/>
            <a:ext cx="3861674" cy="244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422" y="1182644"/>
            <a:ext cx="4497476" cy="299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0755" y="440372"/>
            <a:ext cx="2841824" cy="426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>
            <p:ph type="title"/>
          </p:nvPr>
        </p:nvSpPr>
        <p:spPr>
          <a:xfrm>
            <a:off x="2395343" y="235157"/>
            <a:ext cx="4161900" cy="77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in flanders field museum - ypres</a:t>
            </a:r>
          </a:p>
        </p:txBody>
      </p:sp>
      <p:pic>
        <p:nvPicPr>
          <p:cNvPr id="158" name="Shape 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325" y="1103532"/>
            <a:ext cx="2605949" cy="3908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hape 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075" y="884825"/>
            <a:ext cx="5288274" cy="352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1950" y="408925"/>
            <a:ext cx="3038575" cy="455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Paris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>
            <p:ph type="title"/>
          </p:nvPr>
        </p:nvSpPr>
        <p:spPr>
          <a:xfrm>
            <a:off x="3401628" y="375126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menin gate </a:t>
            </a:r>
          </a:p>
        </p:txBody>
      </p:sp>
      <p:pic>
        <p:nvPicPr>
          <p:cNvPr id="170" name="Shape 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3210" y="1620779"/>
            <a:ext cx="4700576" cy="3133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799" y="1281074"/>
            <a:ext cx="4251374" cy="2834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7942" y="1378458"/>
            <a:ext cx="3959251" cy="263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/>
          <p:nvPr>
            <p:ph type="title"/>
          </p:nvPr>
        </p:nvSpPr>
        <p:spPr>
          <a:xfrm>
            <a:off x="3691479" y="593882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Tyne cot</a:t>
            </a:r>
          </a:p>
        </p:txBody>
      </p:sp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629" y="1473193"/>
            <a:ext cx="4890225" cy="326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type="title"/>
          </p:nvPr>
        </p:nvSpPr>
        <p:spPr>
          <a:xfrm>
            <a:off x="3893829" y="375126"/>
            <a:ext cx="2808000" cy="7556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Passchendale</a:t>
            </a:r>
          </a:p>
        </p:txBody>
      </p:sp>
      <p:pic>
        <p:nvPicPr>
          <p:cNvPr id="188" name="Shape 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099" y="375125"/>
            <a:ext cx="3106498" cy="207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3173" y="1635206"/>
            <a:ext cx="4098249" cy="2732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087" y="2698964"/>
            <a:ext cx="3681347" cy="232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78" y="330114"/>
            <a:ext cx="4175098" cy="278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5468" y="1396548"/>
            <a:ext cx="4405249" cy="293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type="title"/>
          </p:nvPr>
        </p:nvSpPr>
        <p:spPr>
          <a:xfrm>
            <a:off x="3649265" y="172777"/>
            <a:ext cx="2808000" cy="7556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Fromelles</a:t>
            </a:r>
          </a:p>
        </p:txBody>
      </p:sp>
      <p:pic>
        <p:nvPicPr>
          <p:cNvPr id="202" name="Shape 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575" y="1251125"/>
            <a:ext cx="4830651" cy="322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6550" y="420899"/>
            <a:ext cx="2946375" cy="4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/>
          <p:nvPr>
            <p:ph type="title"/>
          </p:nvPr>
        </p:nvSpPr>
        <p:spPr>
          <a:xfrm>
            <a:off x="3565695" y="364188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Poziers</a:t>
            </a:r>
          </a:p>
        </p:txBody>
      </p:sp>
      <p:pic>
        <p:nvPicPr>
          <p:cNvPr id="209" name="Shape 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273" y="1584699"/>
            <a:ext cx="4206625" cy="280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6000" y="1799449"/>
            <a:ext cx="4085399" cy="218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/>
          <p:nvPr>
            <p:ph type="title"/>
          </p:nvPr>
        </p:nvSpPr>
        <p:spPr>
          <a:xfrm>
            <a:off x="3386125" y="471275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Poziers - cemetery </a:t>
            </a:r>
          </a:p>
        </p:txBody>
      </p:sp>
      <p:pic>
        <p:nvPicPr>
          <p:cNvPr id="216" name="Shape 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0975" y="1447475"/>
            <a:ext cx="4985500" cy="3279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>
            <p:ph type="title"/>
          </p:nvPr>
        </p:nvSpPr>
        <p:spPr>
          <a:xfrm>
            <a:off x="311700" y="0"/>
            <a:ext cx="8520600" cy="1981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Lest we forget</a:t>
            </a:r>
          </a:p>
        </p:txBody>
      </p:sp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6155" y="1981800"/>
            <a:ext cx="4371699" cy="2914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948" y="1239187"/>
            <a:ext cx="3757149" cy="2504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8554" y="1239200"/>
            <a:ext cx="3757110" cy="2504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ape 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218" y="1271286"/>
            <a:ext cx="3901374" cy="260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Shape 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3024" y="486736"/>
            <a:ext cx="2502048" cy="3753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012" y="1074416"/>
            <a:ext cx="4245926" cy="283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3234" y="1030424"/>
            <a:ext cx="4129049" cy="3082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type="title"/>
          </p:nvPr>
        </p:nvSpPr>
        <p:spPr>
          <a:xfrm>
            <a:off x="3168002" y="243872"/>
            <a:ext cx="2807999" cy="755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Australian Embassy</a:t>
            </a:r>
          </a:p>
        </p:txBody>
      </p:sp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4853" y="1139713"/>
            <a:ext cx="5394300" cy="358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type="title"/>
          </p:nvPr>
        </p:nvSpPr>
        <p:spPr>
          <a:xfrm>
            <a:off x="3418034" y="35325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Invalides </a:t>
            </a:r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8786" y="1288602"/>
            <a:ext cx="4842023" cy="3228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149" y="1267629"/>
            <a:ext cx="4300598" cy="286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6900" y="1502724"/>
            <a:ext cx="3948000" cy="26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232" y="371201"/>
            <a:ext cx="2934049" cy="4401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6699" y="972072"/>
            <a:ext cx="4799001" cy="319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each-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